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64" r:id="rId7"/>
    <p:sldId id="259" r:id="rId8"/>
    <p:sldId id="263" r:id="rId9"/>
    <p:sldId id="260" r:id="rId10"/>
    <p:sldId id="261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1D"/>
    <a:srgbClr val="0000FF"/>
    <a:srgbClr val="F6871B"/>
    <a:srgbClr val="E14037"/>
    <a:srgbClr val="333F50"/>
    <a:srgbClr val="7F7F7F"/>
    <a:srgbClr val="548235"/>
    <a:srgbClr val="A9D18E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0" autoAdjust="0"/>
    <p:restoredTop sz="93059" autoAdjust="0"/>
  </p:normalViewPr>
  <p:slideViewPr>
    <p:cSldViewPr snapToGrid="0">
      <p:cViewPr>
        <p:scale>
          <a:sx n="125" d="100"/>
          <a:sy n="125" d="100"/>
        </p:scale>
        <p:origin x="-24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  <a:endParaRPr kumimoji="1" lang="en-GB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/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/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/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/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/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/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/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/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/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/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/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/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/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/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/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/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/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/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/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/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/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/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/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/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/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/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/>
          <p:cNvCxnSpPr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/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/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/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/>
          <p:cNvCxnSpPr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/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/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/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/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/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/>
          <p:cNvCxnSpPr/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/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/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/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/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/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/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/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/>
          <p:cNvPicPr/>
          <p:nvPr/>
        </p:nvPicPr>
        <p:blipFill>
          <a:blip r:embed="rId1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/>
          <p:cNvPicPr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/>
          <p:cNvSpPr/>
          <p:nvPr/>
        </p:nvSpPr>
        <p:spPr>
          <a:xfrm>
            <a:off x="6717764" y="960488"/>
            <a:ext cx="46132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矩形 355"/>
          <p:cNvSpPr/>
          <p:nvPr/>
        </p:nvSpPr>
        <p:spPr>
          <a:xfrm>
            <a:off x="1590798" y="933254"/>
            <a:ext cx="48699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/>
          <p:cNvGrpSpPr/>
          <p:nvPr/>
        </p:nvGrpSpPr>
        <p:grpSpPr>
          <a:xfrm>
            <a:off x="7441306" y="1332960"/>
            <a:ext cx="1224916" cy="4297927"/>
            <a:chOff x="9620602" y="1343620"/>
            <a:chExt cx="1224916" cy="4297927"/>
          </a:xfrm>
        </p:grpSpPr>
        <p:sp>
          <p:nvSpPr>
            <p:cNvPr id="246" name="矩形 245"/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/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9864918" y="4086908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/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/>
            <p:cNvCxnSpPr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/>
            <p:cNvCxnSpPr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/>
            <p:cNvCxnSpPr>
              <a:stCxn id="261" idx="2"/>
              <a:endCxn id="250" idx="0"/>
            </p:cNvCxnSpPr>
            <p:nvPr/>
          </p:nvCxnSpPr>
          <p:spPr>
            <a:xfrm>
              <a:off x="10233060" y="3941674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/>
            <p:cNvCxnSpPr>
              <a:stCxn id="250" idx="2"/>
              <a:endCxn id="251" idx="0"/>
            </p:cNvCxnSpPr>
            <p:nvPr/>
          </p:nvCxnSpPr>
          <p:spPr>
            <a:xfrm>
              <a:off x="10233060" y="4486956"/>
              <a:ext cx="0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/>
            <p:cNvSpPr/>
            <p:nvPr/>
          </p:nvSpPr>
          <p:spPr>
            <a:xfrm>
              <a:off x="9620602" y="2605052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/>
            <p:cNvCxnSpPr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/>
            <p:cNvSpPr/>
            <p:nvPr/>
          </p:nvSpPr>
          <p:spPr>
            <a:xfrm>
              <a:off x="9620602" y="3664794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/>
            <p:cNvCxnSpPr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/>
          <p:cNvGrpSpPr/>
          <p:nvPr/>
        </p:nvGrpSpPr>
        <p:grpSpPr>
          <a:xfrm>
            <a:off x="9152741" y="1051143"/>
            <a:ext cx="1810944" cy="4606502"/>
            <a:chOff x="6796961" y="526582"/>
            <a:chExt cx="1810944" cy="4606502"/>
          </a:xfrm>
        </p:grpSpPr>
        <p:sp>
          <p:nvSpPr>
            <p:cNvPr id="21" name="矩形 20"/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796961" y="526582"/>
              <a:ext cx="14935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75581" y="3578445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/>
            <p:cNvCxnSpPr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216" idx="2"/>
              <a:endCxn id="8" idx="0"/>
            </p:cNvCxnSpPr>
            <p:nvPr/>
          </p:nvCxnSpPr>
          <p:spPr>
            <a:xfrm>
              <a:off x="7543723" y="3433211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8" idx="2"/>
              <a:endCxn id="37" idx="0"/>
            </p:cNvCxnSpPr>
            <p:nvPr/>
          </p:nvCxnSpPr>
          <p:spPr>
            <a:xfrm>
              <a:off x="7543723" y="3978493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/>
            <p:cNvSpPr/>
            <p:nvPr/>
          </p:nvSpPr>
          <p:spPr>
            <a:xfrm>
              <a:off x="7419898" y="420850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直線單箭頭接點 53"/>
            <p:cNvCxnSpPr>
              <a:stCxn id="37" idx="4"/>
              <a:endCxn id="9" idx="0"/>
            </p:cNvCxnSpPr>
            <p:nvPr/>
          </p:nvCxnSpPr>
          <p:spPr>
            <a:xfrm>
              <a:off x="7543723" y="4456154"/>
              <a:ext cx="0" cy="2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/>
            <p:cNvCxnSpPr>
              <a:stCxn id="3" idx="4"/>
              <a:endCxn id="37" idx="6"/>
            </p:cNvCxnSpPr>
            <p:nvPr/>
          </p:nvCxnSpPr>
          <p:spPr>
            <a:xfrm rot="16200000" flipH="1">
              <a:off x="6057074" y="2721855"/>
              <a:ext cx="3097122" cy="123825"/>
            </a:xfrm>
            <a:prstGeom prst="bentConnector4">
              <a:avLst>
                <a:gd name="adj1" fmla="val 356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/>
            <p:cNvSpPr/>
            <p:nvPr/>
          </p:nvSpPr>
          <p:spPr>
            <a:xfrm>
              <a:off x="6931265" y="2096589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/>
            <p:cNvCxnSpPr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/>
            <p:cNvSpPr/>
            <p:nvPr/>
          </p:nvSpPr>
          <p:spPr>
            <a:xfrm>
              <a:off x="6931265" y="315633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/>
            <p:cNvCxnSpPr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/>
            <p:cNvSpPr txBox="1"/>
            <p:nvPr/>
          </p:nvSpPr>
          <p:spPr>
            <a:xfrm rot="5400000">
              <a:off x="8118665" y="2730833"/>
              <a:ext cx="732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/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4361640" y="1379926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/>
          <p:cNvCxnSpPr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/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/>
          <p:cNvCxnSpPr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/>
          <p:cNvCxnSpPr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文字方塊 309"/>
              <p:cNvSpPr txBox="1"/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0" name="文字方塊 3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2" t="-37" r="14" b="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/>
          <p:cNvSpPr txBox="1"/>
          <p:nvPr/>
        </p:nvSpPr>
        <p:spPr>
          <a:xfrm>
            <a:off x="2486662" y="5903489"/>
            <a:ext cx="30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/>
          <p:cNvCxnSpPr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/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/>
          <p:cNvCxnSpPr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/>
          <p:cNvSpPr/>
          <p:nvPr/>
        </p:nvSpPr>
        <p:spPr>
          <a:xfrm>
            <a:off x="2281370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2281370" y="1379925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/>
          <p:cNvCxnSpPr>
            <a:stCxn id="351" idx="2"/>
            <a:endCxn id="350" idx="0"/>
          </p:cNvCxnSpPr>
          <p:nvPr/>
        </p:nvCxnSpPr>
        <p:spPr>
          <a:xfrm>
            <a:off x="2893828" y="1656805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/>
          <p:cNvSpPr/>
          <p:nvPr/>
        </p:nvSpPr>
        <p:spPr>
          <a:xfrm>
            <a:off x="228137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/>
          <p:cNvCxnSpPr>
            <a:stCxn id="350" idx="2"/>
            <a:endCxn id="353" idx="0"/>
          </p:cNvCxnSpPr>
          <p:nvPr/>
        </p:nvCxnSpPr>
        <p:spPr>
          <a:xfrm>
            <a:off x="2893828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/>
          <p:cNvSpPr txBox="1"/>
          <p:nvPr/>
        </p:nvSpPr>
        <p:spPr>
          <a:xfrm>
            <a:off x="7613628" y="5995821"/>
            <a:ext cx="307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  <a:endParaRPr lang="de-DE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6"/>
          <p:cNvPicPr>
            <a:picLocks noChangeAspect="1"/>
          </p:cNvPicPr>
          <p:nvPr/>
        </p:nvPicPr>
        <p:blipFill>
          <a:blip r:embed="rId1"/>
          <a:srcRect b="12621"/>
          <a:stretch>
            <a:fillRect/>
          </a:stretch>
        </p:blipFill>
        <p:spPr>
          <a:xfrm>
            <a:off x="3962960" y="932878"/>
            <a:ext cx="4133850" cy="43618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09593" y="5202359"/>
            <a:ext cx="112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Source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82682" y="5202359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endParaRPr lang="en-US" altLang="zh-TW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39746" y="5202358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TW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/>
          <p:cNvCxnSpPr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/>
          <p:cNvCxnSpPr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/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/>
          <p:cNvCxnSpPr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/>
          <p:cNvCxnSpPr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/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/>
          <p:cNvCxnSpPr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/>
          <p:cNvCxnSpPr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/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/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/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/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/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/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/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/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/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/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Torch.jit.trace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>
            <a:fillRect/>
          </a:stretch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/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Coremltools.convert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33" name="矩形: 圓角 32"/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>
            <a:fillRect/>
          </a:stretch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/>
          <p:cNvCxnSpPr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/>
          <p:cNvPicPr>
            <a:picLocks noChangeAspect="1"/>
          </p:cNvPicPr>
          <p:nvPr/>
        </p:nvPicPr>
        <p:blipFill rotWithShape="1">
          <a:blip r:embed="rId3"/>
          <a:srcRect t="34496" b="32674"/>
          <a:stretch>
            <a:fillRect/>
          </a:stretch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 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VNCoreMLModel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+</a:t>
            </a:r>
            <a:endParaRPr lang="zh-TW" altLang="en-US" sz="24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>
            <a:fillRect/>
          </a:stretch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/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ARMT APP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1"/>
          <a:srcRect t="5299" b="3980"/>
          <a:stretch>
            <a:fillRect/>
          </a:stretch>
        </p:blipFill>
        <p:spPr>
          <a:xfrm rot="16200000">
            <a:off x="8193881" y="1614522"/>
            <a:ext cx="1117755" cy="2194650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>
            <a:off x="7090417" y="3741507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090416" y="4174564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01391" y="4645345"/>
            <a:ext cx="739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2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59634" y="723911"/>
            <a:ext cx="3267075" cy="5724525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V="1">
            <a:off x="9723421" y="3270725"/>
            <a:ext cx="0" cy="1386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9314072" y="3648406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314071" y="4152643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9295627" y="4656880"/>
            <a:ext cx="442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23325" y="3497898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23327" y="4002135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23326" y="4506372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繪圖, 行, 圖表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7442" y="1046625"/>
            <a:ext cx="4857115" cy="2881630"/>
          </a:xfrm>
          <a:prstGeom prst="rect">
            <a:avLst/>
          </a:prstGeom>
        </p:spPr>
      </p:pic>
      <p:pic>
        <p:nvPicPr>
          <p:cNvPr id="9" name="圖片 8" descr="一張含有 繪圖, 螢幕擷取畫面, 行, 圖表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2" y="4005568"/>
            <a:ext cx="2416175" cy="1430655"/>
          </a:xfrm>
          <a:prstGeom prst="rect">
            <a:avLst/>
          </a:prstGeom>
        </p:spPr>
      </p:pic>
      <p:pic>
        <p:nvPicPr>
          <p:cNvPr id="10" name="圖片 9" descr="一張含有 繪圖, 圖表, 行, 螢幕擷取畫面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62" y="4007473"/>
            <a:ext cx="2411095" cy="14287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22571" y="3254723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52523" y="490999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63618" y="490904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88880" y="1107038"/>
            <a:ext cx="11946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Resting stage</a:t>
            </a: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Pinching stage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85671" y="1204913"/>
            <a:ext cx="66675" cy="66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85671" y="1369463"/>
            <a:ext cx="66675" cy="66675"/>
          </a:xfrm>
          <a:prstGeom prst="rect">
            <a:avLst/>
          </a:prstGeom>
          <a:solidFill>
            <a:srgbClr val="FF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9"/>
          <p:cNvPicPr/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 b="8854"/>
          <a:stretch>
            <a:fillRect/>
          </a:stretch>
        </p:blipFill>
        <p:spPr>
          <a:xfrm>
            <a:off x="1755775" y="52070"/>
            <a:ext cx="4229100" cy="3438525"/>
          </a:xfrm>
          <a:prstGeom prst="rect">
            <a:avLst/>
          </a:prstGeom>
        </p:spPr>
      </p:pic>
      <p:pic>
        <p:nvPicPr>
          <p:cNvPr id="4" name="圖片 2"/>
          <p:cNvPicPr>
            <a:picLocks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9" b="9946"/>
          <a:stretch>
            <a:fillRect/>
          </a:stretch>
        </p:blipFill>
        <p:spPr>
          <a:xfrm>
            <a:off x="5984875" y="52070"/>
            <a:ext cx="4284345" cy="3415030"/>
          </a:xfrm>
          <a:prstGeom prst="rect">
            <a:avLst/>
          </a:prstGeom>
        </p:spPr>
      </p:pic>
      <p:pic>
        <p:nvPicPr>
          <p:cNvPr id="6" name="圖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0" b="9662"/>
          <a:stretch>
            <a:fillRect/>
          </a:stretch>
        </p:blipFill>
        <p:spPr>
          <a:xfrm>
            <a:off x="1755775" y="3313430"/>
            <a:ext cx="4264660" cy="342582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4" b="9662"/>
          <a:stretch>
            <a:fillRect/>
          </a:stretch>
        </p:blipFill>
        <p:spPr>
          <a:xfrm>
            <a:off x="6020435" y="3313430"/>
            <a:ext cx="4286250" cy="34258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511415" y="3800475"/>
            <a:ext cx="223266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2905125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Dominant Hand (DH)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10120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Dominant Hand (Non-DH)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2905125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Hand (BH)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10120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4" name="Group 3"/>
          <p:cNvGrpSpPr/>
          <p:nvPr/>
        </p:nvGrpSpPr>
        <p:grpSpPr>
          <a:xfrm>
            <a:off x="1865630" y="426720"/>
            <a:ext cx="8529320" cy="6066155"/>
            <a:chOff x="1122" y="-641"/>
            <a:chExt cx="16944" cy="12051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" y="-641"/>
              <a:ext cx="8398" cy="591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8" y="-641"/>
              <a:ext cx="8399" cy="591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6" name="圖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2" y="5492"/>
              <a:ext cx="8398" cy="591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  <p:pic>
          <p:nvPicPr>
            <p:cNvPr id="7" name="圖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8" y="5492"/>
              <a:ext cx="8398" cy="5919"/>
            </a:xfrm>
            <a:prstGeom prst="rect">
              <a:avLst/>
            </a:prstGeom>
            <a:ln>
              <a:solidFill>
                <a:sysClr val="windowText" lastClr="000000"/>
              </a:solidFill>
            </a:ln>
          </p:spPr>
        </p:pic>
      </p:grpSp>
      <p:sp>
        <p:nvSpPr>
          <p:cNvPr id="5" name="Text Box 4"/>
          <p:cNvSpPr txBox="1"/>
          <p:nvPr/>
        </p:nvSpPr>
        <p:spPr>
          <a:xfrm>
            <a:off x="2453005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07835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453005" y="569595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807835" y="569595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41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9564796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576315" y="2802803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/>
          <p:nvPr/>
        </p:nvCxnSpPr>
        <p:spPr>
          <a:xfrm>
            <a:off x="9564796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564796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片 26" descr="一張含有 室內, 牆, 鏡子, 螢幕擷取畫面 的圖片&#10;&#10;自動產生的描述"/>
          <p:cNvPicPr>
            <a:picLocks noChangeAspect="1"/>
          </p:cNvPicPr>
          <p:nvPr/>
        </p:nvPicPr>
        <p:blipFill rotWithShape="1">
          <a:blip r:embed="rId1"/>
          <a:srcRect t="11435" b="13881"/>
          <a:stretch>
            <a:fillRect/>
          </a:stretch>
        </p:blipFill>
        <p:spPr>
          <a:xfrm rot="16200000">
            <a:off x="8406679" y="3543138"/>
            <a:ext cx="797439" cy="1288946"/>
          </a:xfrm>
          <a:prstGeom prst="rect">
            <a:avLst/>
          </a:prstGeom>
        </p:spPr>
      </p:pic>
      <p:pic>
        <p:nvPicPr>
          <p:cNvPr id="30" name="圖片 29" descr="一張含有 室內, 牆, 人員, 文字 的圖片&#10;&#10;自動產生的描述"/>
          <p:cNvPicPr>
            <a:picLocks noChangeAspect="1"/>
          </p:cNvPicPr>
          <p:nvPr/>
        </p:nvPicPr>
        <p:blipFill rotWithShape="1">
          <a:blip r:embed="rId2"/>
          <a:srcRect t="10268" b="13730"/>
          <a:stretch>
            <a:fillRect/>
          </a:stretch>
        </p:blipFill>
        <p:spPr>
          <a:xfrm rot="16200000">
            <a:off x="8504664" y="5587693"/>
            <a:ext cx="797440" cy="1294864"/>
          </a:xfrm>
          <a:prstGeom prst="rect">
            <a:avLst/>
          </a:prstGeom>
        </p:spPr>
      </p:pic>
      <p:cxnSp>
        <p:nvCxnSpPr>
          <p:cNvPr id="32" name="接點: 肘形 31"/>
          <p:cNvCxnSpPr>
            <a:stCxn id="7" idx="2"/>
            <a:endCxn id="13" idx="0"/>
          </p:cNvCxnSpPr>
          <p:nvPr/>
        </p:nvCxnSpPr>
        <p:spPr>
          <a:xfrm rot="5400000">
            <a:off x="6841256" y="2274837"/>
            <a:ext cx="494214" cy="1250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/>
          <p:cNvCxnSpPr>
            <a:stCxn id="13" idx="3"/>
          </p:cNvCxnSpPr>
          <p:nvPr/>
        </p:nvCxnSpPr>
        <p:spPr>
          <a:xfrm flipH="1">
            <a:off x="4081813" y="3505618"/>
            <a:ext cx="3420786" cy="1111655"/>
          </a:xfrm>
          <a:prstGeom prst="bentConnector3">
            <a:avLst>
              <a:gd name="adj1" fmla="val 549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 descr="一張含有 文字, 螢幕擷取畫面, 視訊, 多媒體 的圖片&#10;&#10;自動產生的描述"/>
          <p:cNvPicPr>
            <a:picLocks noChangeAspect="1"/>
          </p:cNvPicPr>
          <p:nvPr/>
        </p:nvPicPr>
        <p:blipFill rotWithShape="1">
          <a:blip r:embed="rId3"/>
          <a:srcRect t="11434" b="13882"/>
          <a:stretch>
            <a:fillRect/>
          </a:stretch>
        </p:blipFill>
        <p:spPr>
          <a:xfrm rot="16200000">
            <a:off x="6097760" y="3532802"/>
            <a:ext cx="797440" cy="12891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2" name="圖片 4"/>
          <p:cNvPicPr>
            <a:picLocks noChangeAspect="1"/>
          </p:cNvPicPr>
          <p:nvPr>
            <p:ph sz="half"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35"/>
            <a:ext cx="5181600" cy="388620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pic>
        <p:nvPicPr>
          <p:cNvPr id="13" name="圖片 5"/>
          <p:cNvPicPr>
            <a:picLocks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035"/>
            <a:ext cx="5181600" cy="388620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5" name="Text Box 14"/>
          <p:cNvSpPr txBox="1"/>
          <p:nvPr/>
        </p:nvSpPr>
        <p:spPr>
          <a:xfrm>
            <a:off x="1655445" y="505079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934835" y="505079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32110562" name="圖片 932110562" descr="擷取"/>
          <p:cNvPicPr>
            <a:picLocks noChangeAspect="1"/>
          </p:cNvPicPr>
          <p:nvPr>
            <p:ph idx="1"/>
          </p:nvPr>
        </p:nvPicPr>
        <p:blipFill>
          <a:blip r:embed="rId1"/>
          <a:srcRect l="5785" r="4151" b="31807"/>
          <a:stretch>
            <a:fillRect/>
          </a:stretch>
        </p:blipFill>
        <p:spPr>
          <a:xfrm>
            <a:off x="2445385" y="1268730"/>
            <a:ext cx="6544945" cy="4321175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4748530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460438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8467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952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4875530" y="33947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536638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5916930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634809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6483985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686498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664527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61366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214495" y="3980180"/>
            <a:ext cx="3101340" cy="1118235"/>
            <a:chOff x="8352" y="5095"/>
            <a:chExt cx="4884" cy="1761"/>
          </a:xfrm>
        </p:grpSpPr>
        <p:sp>
          <p:nvSpPr>
            <p:cNvPr id="23" name="Rectangles 22"/>
            <p:cNvSpPr/>
            <p:nvPr/>
          </p:nvSpPr>
          <p:spPr>
            <a:xfrm>
              <a:off x="8352" y="603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8779" y="5681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8779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6" name="Rectangles 25"/>
            <p:cNvSpPr/>
            <p:nvPr/>
          </p:nvSpPr>
          <p:spPr>
            <a:xfrm>
              <a:off x="9312" y="509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7" name="Rectangles 26"/>
            <p:cNvSpPr/>
            <p:nvPr/>
          </p:nvSpPr>
          <p:spPr>
            <a:xfrm>
              <a:off x="9739" y="5680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Rectangles 27"/>
            <p:cNvSpPr/>
            <p:nvPr/>
          </p:nvSpPr>
          <p:spPr>
            <a:xfrm>
              <a:off x="9232" y="6029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1016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0" name="Rectangles 29"/>
            <p:cNvSpPr/>
            <p:nvPr/>
          </p:nvSpPr>
          <p:spPr>
            <a:xfrm>
              <a:off x="10166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1" name="Rectangles 30"/>
            <p:cNvSpPr/>
            <p:nvPr/>
          </p:nvSpPr>
          <p:spPr>
            <a:xfrm>
              <a:off x="1108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2" name="Rectangles 31"/>
            <p:cNvSpPr/>
            <p:nvPr/>
          </p:nvSpPr>
          <p:spPr>
            <a:xfrm>
              <a:off x="11100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1966" y="519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11980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5" name="Rectangles 34"/>
            <p:cNvSpPr/>
            <p:nvPr/>
          </p:nvSpPr>
          <p:spPr>
            <a:xfrm>
              <a:off x="12968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6" name="Rectangles 35"/>
            <p:cNvSpPr/>
            <p:nvPr/>
          </p:nvSpPr>
          <p:spPr>
            <a:xfrm>
              <a:off x="12421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7" name="Rectangles 36"/>
            <p:cNvSpPr/>
            <p:nvPr/>
          </p:nvSpPr>
          <p:spPr>
            <a:xfrm>
              <a:off x="1242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38" name="Rectangles 37"/>
            <p:cNvSpPr/>
            <p:nvPr/>
          </p:nvSpPr>
          <p:spPr>
            <a:xfrm>
              <a:off x="1154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43" name="Rectangles 42"/>
          <p:cNvSpPr/>
          <p:nvPr/>
        </p:nvSpPr>
        <p:spPr>
          <a:xfrm>
            <a:off x="6645275" y="1268730"/>
            <a:ext cx="178117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s 40"/>
          <p:cNvSpPr/>
          <p:nvPr/>
        </p:nvSpPr>
        <p:spPr>
          <a:xfrm>
            <a:off x="6997065" y="1268730"/>
            <a:ext cx="199326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Prefrontal region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region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Isosceles Triangle 39"/>
          <p:cNvSpPr/>
          <p:nvPr/>
        </p:nvSpPr>
        <p:spPr>
          <a:xfrm>
            <a:off x="6777990" y="126873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2" name="Rectangles 41"/>
          <p:cNvSpPr/>
          <p:nvPr/>
        </p:nvSpPr>
        <p:spPr>
          <a:xfrm>
            <a:off x="6802755" y="1583690"/>
            <a:ext cx="170180" cy="170180"/>
          </a:xfrm>
          <a:prstGeom prst="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Rectangles 43"/>
          <p:cNvSpPr/>
          <p:nvPr/>
        </p:nvSpPr>
        <p:spPr>
          <a:xfrm>
            <a:off x="4061460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 side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s 44"/>
          <p:cNvSpPr/>
          <p:nvPr/>
        </p:nvSpPr>
        <p:spPr>
          <a:xfrm>
            <a:off x="6055995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side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>
            <a:stCxn id="932110562" idx="0"/>
          </p:cNvCxnSpPr>
          <p:nvPr/>
        </p:nvCxnSpPr>
        <p:spPr>
          <a:xfrm>
            <a:off x="5718175" y="1268730"/>
            <a:ext cx="0" cy="483362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  <a:endParaRPr lang="en-GB" altLang="zh-TW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/>
          <p:cNvCxnSpPr/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/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187" r="-15238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/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31" t="-917" r="-26797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4" name="文字方塊 1023"/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1024" name="文字方塊 10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25" t="-1010" r="-2869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/>
          <p:cNvCxnSpPr/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4" name="文字方塊 1033"/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1034" name="文字方塊 10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44" t="-53" r="-8932" b="1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5" name="文字方塊 1034"/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35" name="文字方塊 10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244" t="-93" r="-1278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7" name="文字方塊 1036"/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37" name="文字方塊 10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91" t="-46" r="-26076" b="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/>
          <p:cNvCxnSpPr/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/>
          <p:cNvCxnSpPr/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3" name="文字方塊 1042"/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>
          <p:sp>
            <p:nvSpPr>
              <p:cNvPr id="1043" name="文字方塊 10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148" t="-64" r="-982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/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/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/>
            <p:cNvCxnSpPr/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/>
            <p:cNvCxnSpPr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/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/>
            <p:cNvCxnSpPr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/>
            <p:cNvCxnSpPr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/>
            <p:cNvCxnSpPr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5" name="文字方塊 1044"/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5" name="文字方塊 10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7" name="文字方塊 1046"/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7" name="文字方塊 10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8" name="文字方塊 1047"/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8" name="文字方塊 10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9" name="文字方塊 1048"/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9" name="文字方塊 10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/>
            <p:cNvCxnSpPr/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/>
            <p:cNvCxnSpPr/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/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/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/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/>
            <p:cNvCxnSpPr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/>
            <p:cNvCxnSpPr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/>
            <p:cNvCxnSpPr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/>
            <p:cNvCxnSpPr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/>
            <p:cNvCxnSpPr/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/>
            <p:cNvCxnSpPr/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/>
            <p:cNvCxnSpPr/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/>
            <p:cNvCxnSpPr/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294515" y="4058023"/>
              <a:ext cx="41933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5281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5287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/>
          <p:nvPr/>
        </p:nvCxnSpPr>
        <p:spPr>
          <a:xfrm>
            <a:off x="9724628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725482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43" y="2999335"/>
            <a:ext cx="3352" cy="848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188371" y="5092831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6351" y="2501662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3426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/>
          <p:nvPr/>
        </p:nvCxnSpPr>
        <p:spPr>
          <a:xfrm>
            <a:off x="9725263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848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43" y="4565078"/>
            <a:ext cx="3352" cy="722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670587" y="2461834"/>
            <a:ext cx="3213405" cy="2437588"/>
          </a:xfrm>
          <a:prstGeom prst="bentConnector3">
            <a:avLst>
              <a:gd name="adj1" fmla="val 85499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67791" y="3071827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792" y="4631007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16" idx="3"/>
            <a:endCxn id="36" idx="1"/>
          </p:cNvCxnSpPr>
          <p:nvPr/>
        </p:nvCxnSpPr>
        <p:spPr>
          <a:xfrm flipV="1">
            <a:off x="5098031" y="3378529"/>
            <a:ext cx="2800277" cy="2267176"/>
          </a:xfrm>
          <a:prstGeom prst="bentConnector3">
            <a:avLst>
              <a:gd name="adj1" fmla="val 60022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2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350310" y="3250982"/>
            <a:ext cx="911062" cy="1596351"/>
          </a:xfrm>
          <a:prstGeom prst="rect">
            <a:avLst/>
          </a:prstGeom>
        </p:spPr>
      </p:pic>
      <p:pic>
        <p:nvPicPr>
          <p:cNvPr id="37" name="圖片 36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t="5299" b="3980"/>
          <a:stretch>
            <a:fillRect/>
          </a:stretch>
        </p:blipFill>
        <p:spPr>
          <a:xfrm rot="16200000">
            <a:off x="8531606" y="5027083"/>
            <a:ext cx="812476" cy="15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/>
          <p:cNvPicPr>
            <a:picLocks noChangeAspect="1"/>
          </p:cNvPicPr>
          <p:nvPr/>
        </p:nvPicPr>
        <p:blipFill rotWithShape="1">
          <a:blip r:embed="rId1"/>
          <a:srcRect l="10164" t="5772" r="7720" b="26676"/>
          <a:stretch>
            <a:fillRect/>
          </a:stretch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/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VNHumanHandPoseObservation</a:t>
            </a: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Rectangle 1"/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"/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"/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"/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Rectangle 1"/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"/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tangle 1"/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Rectangle 1"/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"/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Rectangle 1"/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"/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"/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1"/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Rectangle 1"/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"/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"/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Rectangle 1"/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"/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"/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"/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"/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"/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"/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5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3632</Words>
  <Application>WPS Presentation</Application>
  <PresentationFormat>寬螢幕</PresentationFormat>
  <Paragraphs>568</Paragraphs>
  <Slides>21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SimSun</vt:lpstr>
      <vt:lpstr>Wingdings</vt:lpstr>
      <vt:lpstr>Times New Roman</vt:lpstr>
      <vt:lpstr>Calibri</vt:lpstr>
      <vt:lpstr>Arial</vt:lpstr>
      <vt:lpstr>Cambria Math</vt:lpstr>
      <vt:lpstr>新細明體</vt:lpstr>
      <vt:lpstr>Microsoft JhengHei UI</vt:lpstr>
      <vt:lpstr>Arial Black</vt:lpstr>
      <vt:lpstr>Microsoft YaHei</vt:lpstr>
      <vt:lpstr>Arial Unicode MS</vt:lpstr>
      <vt:lpstr>Calibri Light</vt:lpstr>
      <vt:lpstr>Calibri</vt:lpstr>
      <vt:lpstr>Office 佈景主題</vt:lpstr>
      <vt:lpstr>PowerPoint 演示文稿</vt:lpstr>
      <vt:lpstr>Software Ver 1: Reconstruct 3D</vt:lpstr>
      <vt:lpstr>Dual camera estimate depth</vt:lpstr>
      <vt:lpstr>Dual camera estimate depth</vt:lpstr>
      <vt:lpstr>Software Ver 2: hand contour segmentation</vt:lpstr>
      <vt:lpstr>PowerPoint 演示文稿</vt:lpstr>
      <vt:lpstr>Software Ver 3: cardboard support</vt:lpstr>
      <vt:lpstr>System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user</cp:lastModifiedBy>
  <cp:revision>29</cp:revision>
  <dcterms:created xsi:type="dcterms:W3CDTF">2023-05-14T10:31:00Z</dcterms:created>
  <dcterms:modified xsi:type="dcterms:W3CDTF">2023-06-02T17:14:06Z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